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150DC-0D53-448C-A15E-AA21500B3135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49BC-66BF-46FD-BCC8-7FF04F9B30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Mongolia</a:t>
            </a:r>
            <a:endParaRPr lang="en-GB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Mongolia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628800"/>
            <a:ext cx="8496000" cy="389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3688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Mongolia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Mongolia</dc:title>
  <dc:creator>Sif-697</dc:creator>
  <cp:lastModifiedBy>Sif-697</cp:lastModifiedBy>
  <cp:revision>1</cp:revision>
  <dcterms:created xsi:type="dcterms:W3CDTF">2015-11-13T07:13:21Z</dcterms:created>
  <dcterms:modified xsi:type="dcterms:W3CDTF">2015-11-13T07:13:31Z</dcterms:modified>
</cp:coreProperties>
</file>