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BB3BDE-86C7-4B26-9480-BC7F2319AD9C}" type="datetimeFigureOut">
              <a:rPr lang="en-US" smtClean="0"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8BE368-5BA5-4F1C-AEE3-950BDF3D38CD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/>
          <a:p>
            <a:r>
              <a:rPr lang="en-US" sz="3600" b="1" dirty="0"/>
              <a:t>Pakistan</a:t>
            </a:r>
            <a:endParaRPr lang="en-GB" sz="36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100" dirty="0" smtClean="0">
                <a:latin typeface="Arial" pitchFamily="34" charset="0"/>
                <a:cs typeface="Arial" pitchFamily="34" charset="0"/>
              </a:rPr>
              <a:t>Pakistan</a:t>
            </a:r>
            <a:endParaRPr lang="en-GB" sz="11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51520" y="1628800"/>
            <a:ext cx="8568000" cy="39803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4237540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Pakistan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Pakistan</dc:title>
  <dc:creator>Sif-697</dc:creator>
  <cp:lastModifiedBy>Sif-697</cp:lastModifiedBy>
  <cp:revision>1</cp:revision>
  <dcterms:created xsi:type="dcterms:W3CDTF">2015-11-13T07:14:22Z</dcterms:created>
  <dcterms:modified xsi:type="dcterms:W3CDTF">2015-11-13T07:14:32Z</dcterms:modified>
</cp:coreProperties>
</file>