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2F12-2D59-4CFC-83A1-F976CA78E8D6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FBE3E-F2B2-4676-9C12-15326B95E6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China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China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1628800"/>
            <a:ext cx="8280000" cy="3941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6463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China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China</dc:title>
  <dc:creator>Sif-697</dc:creator>
  <cp:lastModifiedBy>Sif-697</cp:lastModifiedBy>
  <cp:revision>1</cp:revision>
  <dcterms:created xsi:type="dcterms:W3CDTF">2015-11-13T07:11:33Z</dcterms:created>
  <dcterms:modified xsi:type="dcterms:W3CDTF">2015-11-13T07:11:44Z</dcterms:modified>
</cp:coreProperties>
</file>