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CDF9-161C-454E-AA05-49D2BDAAE7A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D2DE-96A7-4FE6-B91D-A5E8306A33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India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India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28800"/>
            <a:ext cx="8604000" cy="41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464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</dc:title>
  <dc:creator>Sif-697</dc:creator>
  <cp:lastModifiedBy>Sif-697</cp:lastModifiedBy>
  <cp:revision>1</cp:revision>
  <dcterms:created xsi:type="dcterms:W3CDTF">2015-11-13T07:12:18Z</dcterms:created>
  <dcterms:modified xsi:type="dcterms:W3CDTF">2015-11-13T07:12:29Z</dcterms:modified>
</cp:coreProperties>
</file>